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74"/>
  </p:normalViewPr>
  <p:slideViewPr>
    <p:cSldViewPr snapToGrid="0" snapToObjects="1">
      <p:cViewPr>
        <p:scale>
          <a:sx n="92" d="100"/>
          <a:sy n="92" d="100"/>
        </p:scale>
        <p:origin x="-7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EEDA64-27E0-0B45-80D3-6094FC912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91012D-D8B8-4644-A0D2-226DCD921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97024A-9503-F743-B335-71653A7A0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7E61-40E1-AC4E-8042-692A89CF572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917488-F77B-2540-9D06-513893CCE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F50D47-3678-5149-8C44-3E711590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614B-A599-9442-A1F9-A97301273ED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2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FF7B09-6B61-0D42-B615-BA963F5D8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FF5595-9717-6D46-B352-C13595085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A6EBD9-D2BD-3040-A800-4DCCF0BCB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7E61-40E1-AC4E-8042-692A89CF572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9C72B0-8EAB-0F4F-8EE8-CE89A5BC5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78BF8A-9600-8A42-808B-CC4E2680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614B-A599-9442-A1F9-A97301273ED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1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AE657EA-09E9-7848-8FA5-D8A4D9E9B1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6819C3-86BC-4040-AF86-EEF9FB11C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71B5C7-EE53-0844-9DBB-47E1532C1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7E61-40E1-AC4E-8042-692A89CF572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6C71EE-A91B-5641-8153-3E61471E4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994C54-EED3-CB41-AF47-E2D36D00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614B-A599-9442-A1F9-A97301273ED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6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826A33-D697-744D-BD7B-29190C22A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0F2CB6-DD3F-6A42-9498-EE9A29E31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EDBC4E-39BE-914A-A21D-0D7DD6846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7E61-40E1-AC4E-8042-692A89CF572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90E045-0C31-D443-917C-43B8D6656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02D1D4-567B-6842-B894-760FB0A0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614B-A599-9442-A1F9-A97301273ED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6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1F1D5F-A093-5B4E-9F73-10E4D9B9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52E4CA-9D97-7E4A-9572-F10E94FA1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18D94B-D579-924F-AD5F-5A36E2EBD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7E61-40E1-AC4E-8042-692A89CF572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62642-AD3B-C14B-973A-4DAFB9E9F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92C1C5-6C8D-6A4F-AB16-8F3BC2545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614B-A599-9442-A1F9-A97301273ED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1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6709F2-CD68-F245-9F49-0213B41F5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C67F68-38A1-CB4A-855B-25821A49E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3506BA-045E-8445-8C36-FE79B9C38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4B2938-D8DF-FF45-8297-1D3A1EB9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7E61-40E1-AC4E-8042-692A89CF572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0741A5-96CA-4C4B-AFA1-47155A84B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81789D-18E4-8F4E-BB71-7B866E283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614B-A599-9442-A1F9-A97301273ED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2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3B3601-A1DE-2249-B749-7D4F064F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C67153-2AD0-AC4D-A58F-D0164683C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F3C44F-EC52-F14B-8D27-8A4317387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7E5444-7178-C543-95FE-6904B5CBB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BC2FF2D-E863-DC42-9552-1309CA964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827A511-2EB5-0A4D-9CD6-691BB626A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7E61-40E1-AC4E-8042-692A89CF572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C7B5B2B-F3D0-B043-9022-0593C492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B73CFED-AA17-A94C-9654-94FDD5F4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614B-A599-9442-A1F9-A97301273ED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7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70737D-FA34-5346-BC90-5A63C9A9A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E7C7D1-540C-7F4D-A94F-8DF19686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7E61-40E1-AC4E-8042-692A89CF572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4531F90-AD2B-ED4C-B8FB-8A68ADADE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4F1E1FE-6470-2141-9ACA-4496A21A0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614B-A599-9442-A1F9-A97301273ED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8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190F91-C501-364A-82D5-8443CF901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7E61-40E1-AC4E-8042-692A89CF572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70E80E5-06CA-4948-A7CE-1DDD93A69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A6504E8-CEFF-E748-84CA-091041F95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614B-A599-9442-A1F9-A97301273ED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3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2C0625-CD4F-444A-AFB5-723C88352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AC0DB2-6402-7247-9D50-1DDE115F7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047BF3-F6E2-8E42-B49C-CD6B2DBC7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BA6454-5523-2F41-8785-460E7901D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7E61-40E1-AC4E-8042-692A89CF572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9E81BE-B055-414D-B34E-A9D507E2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A1DCD5-3DD8-C741-9478-26ADBAB42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614B-A599-9442-A1F9-A97301273ED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5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6C6D82-DB74-0548-82ED-442139CD7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1A8F0D-4AF9-D849-A663-1C6DF4116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D418FA-9EB2-1B46-BE57-E49315788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DEDEC2-DCA4-2A48-B91D-35B3F5FDD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7E61-40E1-AC4E-8042-692A89CF572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5A7BAB-7832-A546-9232-E772B0A35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C5B581-90C8-3E4D-A21B-9DE71414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614B-A599-9442-A1F9-A97301273ED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9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ACD215D-A14B-2349-8F2B-10C990E4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B290EA-B802-244E-8E09-C8128A1EA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DB9975-BDE0-5C46-8DF1-4B756F69B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C7E61-40E1-AC4E-8042-692A89CF572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7DCBF8-6B1F-1345-852D-8E279A2DC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856AEB-7355-484B-981B-0C66F95C7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9614B-A599-9442-A1F9-A97301273ED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7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asellaDiTesto 4">
            <a:extLst>
              <a:ext uri="{FF2B5EF4-FFF2-40B4-BE49-F238E27FC236}">
                <a16:creationId xmlns:a16="http://schemas.microsoft.com/office/drawing/2014/main" xmlns="" id="{2C9249F1-ED28-8F43-8E64-CA9738DC5CAF}"/>
              </a:ext>
            </a:extLst>
          </p:cNvPr>
          <p:cNvSpPr txBox="1"/>
          <p:nvPr/>
        </p:nvSpPr>
        <p:spPr>
          <a:xfrm>
            <a:off x="126379" y="36433"/>
            <a:ext cx="12139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Georgia" panose="02040502050405020303" pitchFamily="18" charset="0"/>
                <a:ea typeface="Helvetica Neue" panose="02000503000000020004" pitchFamily="2" charset="0"/>
                <a:cs typeface="Helvetica Neue" panose="02000503000000020004" pitchFamily="2" charset="0"/>
              </a:rPr>
              <a:t>Unleashing Canine Comparative Oncology</a:t>
            </a: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xmlns="" id="{9D416CD8-F389-C04B-8910-3DAC4378F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7278" y="637287"/>
            <a:ext cx="7009882" cy="3992626"/>
          </a:xfrm>
          <a:prstGeom prst="rect">
            <a:avLst/>
          </a:prstGeom>
        </p:spPr>
      </p:pic>
      <p:sp>
        <p:nvSpPr>
          <p:cNvPr id="36" name="Rettangolo 6">
            <a:extLst>
              <a:ext uri="{FF2B5EF4-FFF2-40B4-BE49-F238E27FC236}">
                <a16:creationId xmlns:a16="http://schemas.microsoft.com/office/drawing/2014/main" xmlns="" id="{72660BBC-5C27-CD4C-9B31-CBBBA2CF6C50}"/>
              </a:ext>
            </a:extLst>
          </p:cNvPr>
          <p:cNvSpPr/>
          <p:nvPr/>
        </p:nvSpPr>
        <p:spPr>
          <a:xfrm>
            <a:off x="1135459" y="5100500"/>
            <a:ext cx="4107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Georgia" panose="02040502050405020303" pitchFamily="18" charset="0"/>
                <a:cs typeface="Bangla Sangam MN" panose="02000000000000000000" pitchFamily="2" charset="0"/>
              </a:rPr>
              <a:t>- Prof Luca Aresu</a:t>
            </a:r>
          </a:p>
          <a:p>
            <a:pPr algn="ctr"/>
            <a:r>
              <a:rPr lang="en-GB" sz="1400" b="1" dirty="0" err="1">
                <a:latin typeface="Georgia" panose="02040502050405020303" pitchFamily="18" charset="0"/>
                <a:cs typeface="Bangla Sangam MN" panose="02000000000000000000" pitchFamily="2" charset="0"/>
              </a:rPr>
              <a:t>Dipartimento</a:t>
            </a:r>
            <a:r>
              <a:rPr lang="en-GB" sz="1400" b="1" dirty="0">
                <a:latin typeface="Georgia" panose="02040502050405020303" pitchFamily="18" charset="0"/>
                <a:cs typeface="Bangla Sangam MN" panose="02000000000000000000" pitchFamily="2" charset="0"/>
              </a:rPr>
              <a:t> di </a:t>
            </a:r>
            <a:r>
              <a:rPr lang="en-GB" sz="1400" b="1" dirty="0" err="1">
                <a:latin typeface="Georgia" panose="02040502050405020303" pitchFamily="18" charset="0"/>
                <a:cs typeface="Bangla Sangam MN" panose="02000000000000000000" pitchFamily="2" charset="0"/>
              </a:rPr>
              <a:t>Scienze</a:t>
            </a:r>
            <a:r>
              <a:rPr lang="en-GB" sz="1400" b="1" dirty="0">
                <a:latin typeface="Georgia" panose="02040502050405020303" pitchFamily="18" charset="0"/>
                <a:cs typeface="Bangla Sangam MN" panose="02000000000000000000" pitchFamily="2" charset="0"/>
              </a:rPr>
              <a:t> </a:t>
            </a:r>
            <a:r>
              <a:rPr lang="en-GB" sz="1400" b="1" dirty="0" err="1">
                <a:latin typeface="Georgia" panose="02040502050405020303" pitchFamily="18" charset="0"/>
                <a:cs typeface="Bangla Sangam MN" panose="02000000000000000000" pitchFamily="2" charset="0"/>
              </a:rPr>
              <a:t>Veterinarie</a:t>
            </a:r>
            <a:r>
              <a:rPr lang="en-GB" sz="1400" b="1" dirty="0">
                <a:latin typeface="Georgia" panose="02040502050405020303" pitchFamily="18" charset="0"/>
                <a:cs typeface="Bangla Sangam MN" panose="02000000000000000000" pitchFamily="2" charset="0"/>
              </a:rPr>
              <a:t> UNITO</a:t>
            </a:r>
          </a:p>
        </p:txBody>
      </p:sp>
      <p:sp>
        <p:nvSpPr>
          <p:cNvPr id="37" name="Rettangolo 6">
            <a:extLst>
              <a:ext uri="{FF2B5EF4-FFF2-40B4-BE49-F238E27FC236}">
                <a16:creationId xmlns:a16="http://schemas.microsoft.com/office/drawing/2014/main" xmlns="" id="{E869FA38-C69C-694A-B381-D7F883A005F4}"/>
              </a:ext>
            </a:extLst>
          </p:cNvPr>
          <p:cNvSpPr/>
          <p:nvPr/>
        </p:nvSpPr>
        <p:spPr>
          <a:xfrm>
            <a:off x="126379" y="5931497"/>
            <a:ext cx="6125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Georgia" panose="02040502050405020303" pitchFamily="18" charset="0"/>
                <a:cs typeface="Bangla Sangam MN" panose="02000000000000000000" pitchFamily="2" charset="0"/>
              </a:rPr>
              <a:t>- Prof Federica </a:t>
            </a:r>
            <a:r>
              <a:rPr lang="en-GB" sz="2000" b="1" dirty="0" err="1">
                <a:latin typeface="Georgia" panose="02040502050405020303" pitchFamily="18" charset="0"/>
                <a:cs typeface="Bangla Sangam MN" panose="02000000000000000000" pitchFamily="2" charset="0"/>
              </a:rPr>
              <a:t>Cavallo</a:t>
            </a:r>
            <a:endParaRPr lang="en-GB" sz="2000" b="1" dirty="0">
              <a:latin typeface="Georgia" panose="02040502050405020303" pitchFamily="18" charset="0"/>
              <a:cs typeface="Bangla Sangam MN" panose="02000000000000000000" pitchFamily="2" charset="0"/>
            </a:endParaRPr>
          </a:p>
          <a:p>
            <a:pPr algn="ctr"/>
            <a:r>
              <a:rPr lang="it-IT" sz="1400" b="1" dirty="0">
                <a:latin typeface="Georgia" panose="02040502050405020303" pitchFamily="18" charset="0"/>
                <a:cs typeface="Bangla Sangam MN" panose="02000000000000000000" pitchFamily="2" charset="0"/>
              </a:rPr>
              <a:t>Dipartimento di Biotecnologie molecolari e Scienze per la salute UNITO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3340E422-E3F7-574F-BA6A-9EFB10832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517" y="5515998"/>
            <a:ext cx="2210859" cy="125062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960AA34-32DA-C747-A101-3347AC430C8A}"/>
              </a:ext>
            </a:extLst>
          </p:cNvPr>
          <p:cNvSpPr/>
          <p:nvPr/>
        </p:nvSpPr>
        <p:spPr>
          <a:xfrm>
            <a:off x="8036312" y="4592668"/>
            <a:ext cx="40243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Georgia" panose="02040502050405020303" pitchFamily="18" charset="0"/>
                <a:cs typeface="Bangla Sangam MN" panose="02000000000000000000" pitchFamily="2" charset="0"/>
              </a:rPr>
              <a:t>Molecular Biotechnology Center</a:t>
            </a:r>
          </a:p>
          <a:p>
            <a:pPr algn="ctr"/>
            <a:r>
              <a:rPr lang="en-GB" b="1" dirty="0">
                <a:latin typeface="Georgia" panose="02040502050405020303" pitchFamily="18" charset="0"/>
                <a:cs typeface="Bangla Sangam MN" panose="02000000000000000000" pitchFamily="2" charset="0"/>
              </a:rPr>
              <a:t>Aula Leonardo, December 6 2018 10.00 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020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38</Words>
  <Application>Microsoft Office PowerPoint</Application>
  <PresentationFormat>Personalizzato</PresentationFormat>
  <Paragraphs>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Office Theme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 Bertoni</dc:creator>
  <cp:lastModifiedBy>Daniela Di Paola</cp:lastModifiedBy>
  <cp:revision>11</cp:revision>
  <cp:lastPrinted>2018-10-30T11:24:46Z</cp:lastPrinted>
  <dcterms:created xsi:type="dcterms:W3CDTF">2018-07-04T11:55:26Z</dcterms:created>
  <dcterms:modified xsi:type="dcterms:W3CDTF">2018-12-04T09:49:29Z</dcterms:modified>
</cp:coreProperties>
</file>